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e3d129b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e3d129b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e3d129b3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e3d129b3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e3d129b3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e3d129b3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e3d129b3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e3d129b3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e3d129b3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e3d129b3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e3d129b3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e3d129b3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e3d129b3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e3d129b3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a3934004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a3934004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a3934004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a3934004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e3d129b3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e3d129b3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2 Project Plan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 Tech History Tours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22651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and Tools/Integrations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75" y="1858875"/>
            <a:ext cx="3692651" cy="21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475" y="1838000"/>
            <a:ext cx="3438571" cy="21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b="37422" l="18264" r="20852" t="29369"/>
          <a:stretch/>
        </p:blipFill>
        <p:spPr>
          <a:xfrm>
            <a:off x="7670575" y="1838000"/>
            <a:ext cx="921477" cy="2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24840" t="0"/>
          <a:stretch/>
        </p:blipFill>
        <p:spPr>
          <a:xfrm>
            <a:off x="261300" y="1535400"/>
            <a:ext cx="3701049" cy="277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26140" r="27610" t="0"/>
          <a:stretch/>
        </p:blipFill>
        <p:spPr>
          <a:xfrm>
            <a:off x="4212250" y="1753613"/>
            <a:ext cx="4767923" cy="23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69650" y="4506850"/>
            <a:ext cx="289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GPS Inaccuracies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151113" y="4506850"/>
            <a:ext cx="289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Timeline Data Streaming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 of the System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352525"/>
            <a:ext cx="80010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13" y="2272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Summary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212" y="1058225"/>
            <a:ext cx="3289578" cy="37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2020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#4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44750" y="1054350"/>
            <a:ext cx="88545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initial tour paths for guided navigation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and Integrate Layouts for the Points of Interest across campus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 Implementation of the additional game(s), e.g. scavenger hunt, name game, etc.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Geofences with latitude and longitude values for campus buildings</a:t>
            </a:r>
            <a:endParaRPr sz="17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30308" t="11032"/>
          <a:stretch/>
        </p:blipFill>
        <p:spPr>
          <a:xfrm>
            <a:off x="2720338" y="2266350"/>
            <a:ext cx="3703325" cy="27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#5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394350" y="1341450"/>
            <a:ext cx="8355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full campus tours for the various routes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and implement settings menu for application settings and social media sharing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 evaluation of the system for final analysis / senior design poster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450" y="2409675"/>
            <a:ext cx="2147096" cy="2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 #6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71400" y="1517750"/>
            <a:ext cx="8401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up the UI and add in debug options for location and other resources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user/developer manual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demo video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688" y="2616650"/>
            <a:ext cx="3442613" cy="23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3411125" y="3388125"/>
            <a:ext cx="590100" cy="7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Milestone Matrix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50" y="1535575"/>
            <a:ext cx="7124899" cy="29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